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22" autoAdjust="0"/>
  </p:normalViewPr>
  <p:slideViewPr>
    <p:cSldViewPr>
      <p:cViewPr>
        <p:scale>
          <a:sx n="60" d="100"/>
          <a:sy n="60" d="100"/>
        </p:scale>
        <p:origin x="-136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A90B9-15F9-471B-A342-B99155E0F12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DC0C2-BEB0-40EE-A446-B7834F562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DC0C2-BEB0-40EE-A446-B7834F562CB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0C4B42-83AF-48ED-B1DC-DB48FD045DC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E9ECDC-FBED-4D66-9DFB-91D5111B6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d"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0C4B42-83AF-48ED-B1DC-DB48FD045DC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9ECDC-FBED-4D66-9DFB-91D5111B6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40C4B42-83AF-48ED-B1DC-DB48FD045DC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E9ECDC-FBED-4D66-9DFB-91D5111B6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0C4B42-83AF-48ED-B1DC-DB48FD045DC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9ECDC-FBED-4D66-9DFB-91D5111B6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0C4B42-83AF-48ED-B1DC-DB48FD045DC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AE9ECDC-FBED-4D66-9DFB-91D5111B6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d"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0C4B42-83AF-48ED-B1DC-DB48FD045DC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9ECDC-FBED-4D66-9DFB-91D5111B6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0C4B42-83AF-48ED-B1DC-DB48FD045DC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9ECDC-FBED-4D66-9DFB-91D5111B6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0C4B42-83AF-48ED-B1DC-DB48FD045DC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9ECDC-FBED-4D66-9DFB-91D5111B6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0C4B42-83AF-48ED-B1DC-DB48FD045DC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9ECDC-FBED-4D66-9DFB-91D5111B6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0C4B42-83AF-48ED-B1DC-DB48FD045DC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9ECDC-FBED-4D66-9DFB-91D5111B6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0C4B42-83AF-48ED-B1DC-DB48FD045DC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E9ECDC-FBED-4D66-9DFB-91D5111B6A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40C4B42-83AF-48ED-B1DC-DB48FD045DC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E9ECDC-FBED-4D66-9DFB-91D5111B6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 dir="rd"/>
    <p:sndAc>
      <p:stSnd>
        <p:snd r:embed="rId13" name="arrow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46723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Содержание </a:t>
            </a:r>
            <a:r>
              <a:rPr lang="ru-RU" sz="5400" b="1" dirty="0"/>
              <a:t>в неволе сирийского хомячка.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</p:cSld>
  <p:clrMapOvr>
    <a:masterClrMapping/>
  </p:clrMapOvr>
  <p:transition spd="med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357298"/>
            <a:ext cx="6786610" cy="3071834"/>
          </a:xfrm>
        </p:spPr>
        <p:txBody>
          <a:bodyPr>
            <a:normAutofit/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          ВНИМАНИЕ</a:t>
            </a:r>
            <a:endParaRPr lang="ru-RU" sz="7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pull dir="rd"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143900" cy="5572140"/>
          </a:xfrm>
        </p:spPr>
        <p:txBody>
          <a:bodyPr/>
          <a:lstStyle/>
          <a:p>
            <a:r>
              <a:rPr lang="ru-RU" b="1" dirty="0" smtClean="0"/>
              <a:t>Выполнил: ШАПОВАЛОВ МИХАИЛ ВИТАЛЬЕВИЧ,УЧЕНИК 2 КЛАССА, МОУ«НОШ»№17 села Алакуртти, Мурманской области, Кандалакшского района.</a:t>
            </a:r>
            <a:endParaRPr lang="ru-RU" dirty="0" smtClean="0"/>
          </a:p>
          <a:p>
            <a:r>
              <a:rPr lang="ru-RU" dirty="0" smtClean="0"/>
              <a:t>Научный руководитель: </a:t>
            </a:r>
            <a:r>
              <a:rPr lang="ru-RU" dirty="0" err="1" smtClean="0"/>
              <a:t>Латухина</a:t>
            </a:r>
            <a:r>
              <a:rPr lang="ru-RU" dirty="0" smtClean="0"/>
              <a:t> Елена Ивановна</a:t>
            </a:r>
            <a:br>
              <a:rPr lang="ru-RU" dirty="0" smtClean="0"/>
            </a:br>
            <a:r>
              <a:rPr lang="ru-RU" dirty="0" smtClean="0"/>
              <a:t>Учитель начальных классов МОУ НОШ №17.</a:t>
            </a:r>
            <a:endParaRPr lang="ru-RU" dirty="0"/>
          </a:p>
        </p:txBody>
      </p:sp>
    </p:spTree>
  </p:cSld>
  <p:clrMapOvr>
    <a:masterClrMapping/>
  </p:clrMapOvr>
  <p:transition spd="med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29048" cy="605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Рассказать о внешнем виде сирийских хомячков.</a:t>
            </a:r>
          </a:p>
          <a:p>
            <a:endParaRPr lang="ru-RU" dirty="0" smtClean="0"/>
          </a:p>
          <a:p>
            <a:r>
              <a:rPr lang="ru-RU" dirty="0" smtClean="0"/>
              <a:t>Выяснить чем больше любят питаться хомячки.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Выяснить характер и особенности поведения.</a:t>
            </a:r>
          </a:p>
          <a:p>
            <a:endParaRPr lang="ru-RU" dirty="0" smtClean="0"/>
          </a:p>
          <a:p>
            <a:r>
              <a:rPr lang="ru-RU" dirty="0" smtClean="0"/>
              <a:t>Сделать выводы.</a:t>
            </a:r>
            <a:endParaRPr lang="ru-RU" dirty="0"/>
          </a:p>
        </p:txBody>
      </p:sp>
    </p:spTree>
  </p:cSld>
  <p:clrMapOvr>
    <a:masterClrMapping/>
  </p:clrMapOvr>
  <p:transition spd="med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57610" cy="605808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ВНЕШниЙ</a:t>
            </a:r>
            <a:r>
              <a:rPr lang="ru-RU" dirty="0" smtClean="0"/>
              <a:t> ВИД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7615262" cy="36055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моего хомяка Кати рыжая очень пушистая шёрстка. </a:t>
            </a:r>
          </a:p>
          <a:p>
            <a:r>
              <a:rPr lang="ru-RU" dirty="0" smtClean="0"/>
              <a:t>Животик беленький и гладкий. </a:t>
            </a:r>
          </a:p>
          <a:p>
            <a:r>
              <a:rPr lang="ru-RU" dirty="0" smtClean="0"/>
              <a:t>Ушки белого цвета, а на кончиках тёмненькие кисточки. </a:t>
            </a:r>
          </a:p>
          <a:p>
            <a:r>
              <a:rPr lang="ru-RU" dirty="0" smtClean="0"/>
              <a:t>Очень короткие лапки</a:t>
            </a:r>
          </a:p>
          <a:p>
            <a:r>
              <a:rPr lang="ru-RU" dirty="0" smtClean="0"/>
              <a:t>Длинные почти прозрачные усики</a:t>
            </a:r>
          </a:p>
          <a:p>
            <a:r>
              <a:rPr lang="ru-RU" dirty="0" err="1" smtClean="0"/>
              <a:t>Розовый</a:t>
            </a:r>
            <a:r>
              <a:rPr lang="ru-RU" dirty="0" smtClean="0"/>
              <a:t> носик </a:t>
            </a:r>
          </a:p>
          <a:p>
            <a:r>
              <a:rPr lang="ru-RU" dirty="0" smtClean="0"/>
              <a:t>Глазки чёрненькие</a:t>
            </a:r>
          </a:p>
          <a:p>
            <a:endParaRPr lang="ru-RU" dirty="0"/>
          </a:p>
        </p:txBody>
      </p:sp>
      <p:pic>
        <p:nvPicPr>
          <p:cNvPr id="5" name="Рисунок 4" descr="F:\Новая папка\Изображasdие 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14716"/>
            <a:ext cx="4357686" cy="32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овая папка\Изображение 0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643314"/>
            <a:ext cx="392909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57412" cy="5343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7929618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 Я разложил в блюдце кусочки яблока, зернышки, сушки, печенье. Сначала Катя обнюхала каждый из предложенных продуктов и выбрала кусочек яблока, затем она решила полакомиться печеньем, ну а потом принялась грызть сушки.</a:t>
            </a:r>
            <a:endParaRPr lang="ru-RU" dirty="0"/>
          </a:p>
        </p:txBody>
      </p:sp>
      <p:pic>
        <p:nvPicPr>
          <p:cNvPr id="4" name="Рисунок 3" descr="F:\Новая папка (2)\Изображение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4"/>
            <a:ext cx="600076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 и особенности поведения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215338" cy="22482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Мой хомячок любит цепляться за прутья клетки, карабкаться и лазать. </a:t>
            </a:r>
          </a:p>
          <a:p>
            <a:r>
              <a:rPr lang="ru-RU" dirty="0" smtClean="0"/>
              <a:t>Очень нравится ей стоять на задних лапках, прислушиваться к звукам.</a:t>
            </a:r>
          </a:p>
          <a:p>
            <a:r>
              <a:rPr lang="ru-RU" dirty="0" smtClean="0"/>
              <a:t>Катя точит свои зубы  о прутья клетки. </a:t>
            </a:r>
          </a:p>
          <a:p>
            <a:r>
              <a:rPr lang="ru-RU" dirty="0" smtClean="0"/>
              <a:t>Во время еды Катя берёт передними лапками кусочки пищи</a:t>
            </a:r>
          </a:p>
        </p:txBody>
      </p:sp>
      <p:pic>
        <p:nvPicPr>
          <p:cNvPr id="5" name="Рисунок 4" descr="F:\Новая папка (3)\Изображение 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41433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Новая папка (2)\Изображеasdasdние 0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286124"/>
            <a:ext cx="392908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14668" cy="642918"/>
          </a:xfrm>
        </p:spPr>
        <p:txBody>
          <a:bodyPr>
            <a:normAutofit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215338" cy="27860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Выполняя эту работу, я познакомился с литературой, где узнал об особенностях содержания сирийских хомячков в неволе. Из беседы с учителями – экологами узнал </a:t>
            </a:r>
            <a:r>
              <a:rPr lang="ru-RU" dirty="0" smtClean="0"/>
              <a:t>о </a:t>
            </a:r>
            <a:r>
              <a:rPr lang="ru-RU" dirty="0" smtClean="0"/>
              <a:t>правильном </a:t>
            </a:r>
            <a:r>
              <a:rPr lang="ru-RU" dirty="0" smtClean="0"/>
              <a:t>содержании  </a:t>
            </a:r>
            <a:r>
              <a:rPr lang="ru-RU" dirty="0" smtClean="0"/>
              <a:t>хомячка, уходе </a:t>
            </a:r>
            <a:r>
              <a:rPr lang="ru-RU" dirty="0" smtClean="0"/>
              <a:t>за животным и его клеткой. Провёл наблюдения, узнал много нового.</a:t>
            </a:r>
          </a:p>
          <a:p>
            <a:endParaRPr lang="ru-RU" dirty="0"/>
          </a:p>
        </p:txBody>
      </p:sp>
      <p:pic>
        <p:nvPicPr>
          <p:cNvPr id="4" name="Рисунок 3" descr="F:\Новая папка (4)\Изображение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278605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(4)\Изображение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496"/>
            <a:ext cx="30718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96200" cy="6455736"/>
          </a:xfrm>
        </p:spPr>
        <p:txBody>
          <a:bodyPr/>
          <a:lstStyle/>
          <a:p>
            <a:r>
              <a:rPr lang="ru-RU" dirty="0" smtClean="0"/>
              <a:t>После выполнения мной этой работы я очень увлекся хомячками и завел еще 2 хомячков.</a:t>
            </a:r>
            <a:endParaRPr lang="ru-RU" dirty="0"/>
          </a:p>
        </p:txBody>
      </p:sp>
      <p:pic>
        <p:nvPicPr>
          <p:cNvPr id="1026" name="Picture 2" descr="E:\Хомяки фото\S530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7524802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Использованная литература.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1.Детская энциклопедия. Что? Зачем? Почему?- автор Хомич Е.О.</a:t>
            </a:r>
          </a:p>
          <a:p>
            <a:r>
              <a:rPr lang="ru-RU" dirty="0" smtClean="0"/>
              <a:t>2.Малая энциклопедия. Домашние животные. – авторы Рогожкина Л.Г., Рогожкин А.Г., Рогожкин Д.А.</a:t>
            </a:r>
          </a:p>
          <a:p>
            <a:r>
              <a:rPr lang="ru-RU" dirty="0" smtClean="0"/>
              <a:t>3.Хомяки и морские свинки. – автор Рахманов А.И.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</TotalTime>
  <Words>290</Words>
  <Application>Microsoft Office PowerPoint</Application>
  <PresentationFormat>Экран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Содержание в неволе сирийского хомячка. </vt:lpstr>
      <vt:lpstr>Слайд 2</vt:lpstr>
      <vt:lpstr>Цели и задачи</vt:lpstr>
      <vt:lpstr>ВНЕШниЙ ВИД</vt:lpstr>
      <vt:lpstr>питание</vt:lpstr>
      <vt:lpstr>характер и особенности поведения</vt:lpstr>
      <vt:lpstr>ВЫВОДЫ</vt:lpstr>
      <vt:lpstr>Слайд 8</vt:lpstr>
      <vt:lpstr>Использованная литература. </vt:lpstr>
      <vt:lpstr>СПАСИБО ЗА          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в неволе сирийского хомячка. </dc:title>
  <dc:creator>Пользователь</dc:creator>
  <cp:lastModifiedBy>Пользователь</cp:lastModifiedBy>
  <cp:revision>9</cp:revision>
  <dcterms:created xsi:type="dcterms:W3CDTF">2010-01-27T16:19:14Z</dcterms:created>
  <dcterms:modified xsi:type="dcterms:W3CDTF">2010-01-29T08:58:59Z</dcterms:modified>
</cp:coreProperties>
</file>